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名词指代题。根据画线部分上文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you go into the airport, you are suddenly stopped by many fans. Some of them are taking pictures of you.”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meet me at the airport. I don’t like that.”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“sudden attention”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指的是粉丝在机场接机以及拍照的行为。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33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4603"/>
            <a:ext cx="11485848" cy="537070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“superfans” think about according to the text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doing now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5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they going next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going to do next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5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they look tired today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725" y="985470"/>
            <a:ext cx="4050041" cy="52544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5280" y="91836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smtClean="0"/>
              <a:t>B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374942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‘superfans’ think about their heroes all the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they doing 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they going next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they look tired 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可知，超级粉丝常常思考他们的偶像正在做什么、接下来会去哪里以及为什么看起来累。故选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24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3578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 athlete can win all the games.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diving competition was unfair.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“Superfans” care about both their heroes’ looks and careers.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Quan Hongchan won a gold medal in the diving competition.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5280" y="87895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95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948834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sports, nobody can win all the time. But that person didn’t seem to know that.”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可知，没有运动员能赢得所有的比赛。故选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66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4540"/>
            <a:ext cx="11485848" cy="56240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5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 of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this text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Love your heroes and learn to be a “superfan”.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Think about two questions and interview your heroes.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Meet your heroes at the stadium and learn to be a great player.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Know more about your heroes and change for the better with them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161" y="902325"/>
            <a:ext cx="5554662" cy="5626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18028" y="774540"/>
            <a:ext cx="508473" cy="722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500"/>
              <a:t>D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48550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写作目的题。根据最后一段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love your heroes, do not wait for them at the airport. Instead, try to change for the better along with them.”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可知，这篇文章的目的是告诉人们如果喜欢偶像，就要多了解他们并且和他们一同成长，共同进步。故选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098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67720"/>
            <a:ext cx="11567000" cy="4523730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429585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911394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1055210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69566"/>
            <a:ext cx="11485848" cy="16547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decided to work harder in school after learning how hard the basketball player had worked.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0222" y="3101730"/>
            <a:ext cx="11440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600" b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sz="36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男孩在了解到篮球运动员的艰辛之后</a:t>
            </a:r>
            <a:r>
              <a:rPr lang="zh-CN" altLang="zh-CN" sz="3600" b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3600" b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决定在学校更加努力地学习。</a:t>
            </a:r>
            <a:endParaRPr lang="zh-CN" altLang="zh-CN" sz="9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222" y="4593902"/>
            <a:ext cx="11693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0" spc="-1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</a:t>
            </a:r>
            <a:r>
              <a:rPr lang="zh-CN" altLang="zh-CN" sz="3600" b="0" spc="-100" smtClean="0">
                <a:solidFill>
                  <a:srgbClr val="000000"/>
                </a:solidFill>
                <a:cs typeface="Times New Roman" panose="02020603050405020304" pitchFamily="18" charset="0"/>
              </a:rPr>
              <a:t>这</a:t>
            </a:r>
            <a:r>
              <a:rPr lang="zh-CN" altLang="zh-CN" sz="3600" b="0" spc="-100">
                <a:solidFill>
                  <a:srgbClr val="000000"/>
                </a:solidFill>
                <a:cs typeface="Times New Roman" panose="02020603050405020304" pitchFamily="18" charset="0"/>
              </a:rPr>
              <a:t>是一个主从复合句。</a:t>
            </a:r>
            <a:r>
              <a:rPr lang="en-US" altLang="zh-CN" sz="3600" b="0" spc="-100">
                <a:solidFill>
                  <a:srgbClr val="000000"/>
                </a:solidFill>
                <a:cs typeface="Times New Roman" panose="02020603050405020304" pitchFamily="18" charset="0"/>
              </a:rPr>
              <a:t>how</a:t>
            </a:r>
            <a:r>
              <a:rPr lang="zh-CN" altLang="zh-CN" sz="3600" b="0" spc="-100">
                <a:solidFill>
                  <a:srgbClr val="000000"/>
                </a:solidFill>
                <a:cs typeface="Times New Roman" panose="02020603050405020304" pitchFamily="18" charset="0"/>
              </a:rPr>
              <a:t>引导的是一个宾语从句。</a:t>
            </a:r>
            <a:endParaRPr lang="zh-CN" altLang="zh-CN" sz="9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88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086" y="781956"/>
            <a:ext cx="11299744" cy="15191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14451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19904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是一篇议论文。文章主要探讨了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超级粉丝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对运动员过度关注的现象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分析了这种行为的不合理之处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并提出了粉丝应该如何正确地崇拜和向偶像学习的观点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530125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福建福州福清期中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07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14216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you are a great basketball player. You are returning home after a big game. As you go into the airport, you are suddenly stopped by many fans. Some of them are taking pictures of you. “We’re your fans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one shouts. “We love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 feel 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54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basketball player Yang Shuyu recently found herself in this situation. The table tennis player Wang Chuqin and some other athletes faced the same situation. They didn’t welcome the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“Don’t meet me at the airport. I don’t like that. Meet me at the stadium. Thank you,” Yang said.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61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1258888" algn="l"/>
                <a:tab pos="5645150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have their favourite athletes. People get excited when they have a great performance. But some people go too far. These “superfans” think about their heroes all the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they doing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they going next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they look tired today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04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one of these “superfans”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so, you may ask yourself two questions. First, why do you love this person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so-called “fans” only care about the looks of their heroes. They know little about their careers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a recent diving competition, Quan Hongchan won second place. During the interview, one of her fans shouted angrily, “It was unfair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9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453335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Quan a low score on purpose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sports, nobody can win all the time. But that person didn’t seem to know that. The other question is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your heroes influence you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middle school student once wrote to us about his hero, Kobe Bryant. The boy decided to work harder in school after learning how hard the basketball player had worked.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013176"/>
            <a:ext cx="11485848" cy="151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love your heroes, do not wait for them at the airport. Instead, try to change for the better along with them.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799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telling a story.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giving a suggestion.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showing a picture.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imagining a situation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2713" y="908404"/>
            <a:ext cx="4562303" cy="5879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5280" y="86866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899991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写作手法题。根据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 you are a great basketball player.”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可知，作者是通过想象一个情境来开始这篇文章的。故选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14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7147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part “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refer to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athletes return home after a big game.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Many fans get excited when their heroes have a great performance.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Many fans meet their heroes at the airport and take photos of them.</a:t>
            </a:r>
            <a:endParaRPr lang="zh-CN" altLang="zh-CN" sz="34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Many fans meet their heroes at the stadium and take photos of </a:t>
            </a:r>
            <a:r>
              <a:rPr lang="en-US" altLang="zh-CN" sz="34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them.</a:t>
            </a:r>
            <a:endParaRPr lang="zh-CN" altLang="zh-CN" sz="34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692" y="893598"/>
            <a:ext cx="4608512" cy="5911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71898" y="84533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7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782</Words>
  <Application>Microsoft Office PowerPoint</Application>
  <PresentationFormat>自定义</PresentationFormat>
  <Paragraphs>48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